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93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30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8823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1411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4368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672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4718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041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20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205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2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739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569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879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50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091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B50C-A79D-426B-AE5B-C35B7233D587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A6ABF17A-9C83-4868-8BEA-AA54DF4893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720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Ábra 4" descr="Számítógép egyszínű kitöltéssel">
            <a:extLst>
              <a:ext uri="{FF2B5EF4-FFF2-40B4-BE49-F238E27FC236}">
                <a16:creationId xmlns:a16="http://schemas.microsoft.com/office/drawing/2014/main" id="{83939443-895A-4623-A483-CF5FD55AC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8932" y="-214673"/>
            <a:ext cx="1440000" cy="1440000"/>
          </a:xfrm>
          <a:prstGeom prst="rect">
            <a:avLst/>
          </a:prstGeom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id="{42C68B8F-1B67-4834-945C-EE4CDBEA8709}"/>
              </a:ext>
            </a:extLst>
          </p:cNvPr>
          <p:cNvSpPr txBox="1"/>
          <p:nvPr/>
        </p:nvSpPr>
        <p:spPr>
          <a:xfrm>
            <a:off x="0" y="2573163"/>
            <a:ext cx="6236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solidFill>
                  <a:srgbClr val="1F3C0C"/>
                </a:solidFill>
              </a:rPr>
              <a:t>2 órás, ingyenes előadás,</a:t>
            </a:r>
          </a:p>
          <a:p>
            <a:pPr algn="ctr"/>
            <a:r>
              <a:rPr lang="hu-HU" sz="2400" dirty="0">
                <a:solidFill>
                  <a:srgbClr val="1F3C0C"/>
                </a:solidFill>
              </a:rPr>
              <a:t>gyakorlási lehetőséggel</a:t>
            </a:r>
            <a:br>
              <a:rPr lang="hu-HU" sz="2400" dirty="0">
                <a:solidFill>
                  <a:srgbClr val="1F3C0C"/>
                </a:solidFill>
              </a:rPr>
            </a:br>
            <a:r>
              <a:rPr lang="hu-HU" sz="1600" dirty="0">
                <a:solidFill>
                  <a:srgbClr val="1F3C0C"/>
                </a:solidFill>
              </a:rPr>
              <a:t>(Alkalmanként 10 fő)</a:t>
            </a:r>
            <a:endParaRPr lang="hu-HU" sz="2400" dirty="0">
              <a:solidFill>
                <a:srgbClr val="1F3C0C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6119D16C-0FF3-414E-86AB-249EF986F417}"/>
              </a:ext>
            </a:extLst>
          </p:cNvPr>
          <p:cNvSpPr txBox="1"/>
          <p:nvPr/>
        </p:nvSpPr>
        <p:spPr>
          <a:xfrm>
            <a:off x="332280" y="1244749"/>
            <a:ext cx="539719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b="1" dirty="0">
                <a:solidFill>
                  <a:srgbClr val="1F3C0C"/>
                </a:solidFill>
              </a:rPr>
              <a:t>ELŐADÁS A SZÁMÍTÓGÉP ÉS </a:t>
            </a:r>
          </a:p>
          <a:p>
            <a:pPr algn="ctr"/>
            <a:r>
              <a:rPr lang="hu-HU" sz="2600" b="1" dirty="0">
                <a:solidFill>
                  <a:srgbClr val="1F3C0C"/>
                </a:solidFill>
              </a:rPr>
              <a:t>AZ INTERNET HELYES ÉS </a:t>
            </a:r>
          </a:p>
          <a:p>
            <a:pPr algn="ctr"/>
            <a:r>
              <a:rPr lang="hu-HU" sz="2600" b="1" dirty="0">
                <a:solidFill>
                  <a:srgbClr val="1F3C0C"/>
                </a:solidFill>
              </a:rPr>
              <a:t>BIZTONSÁGOS HASZNÁLATÁRÓL</a:t>
            </a:r>
          </a:p>
        </p:txBody>
      </p:sp>
      <p:pic>
        <p:nvPicPr>
          <p:cNvPr id="17" name="Ábra 16" descr="Laptop egyszínű kitöltéssel">
            <a:extLst>
              <a:ext uri="{FF2B5EF4-FFF2-40B4-BE49-F238E27FC236}">
                <a16:creationId xmlns:a16="http://schemas.microsoft.com/office/drawing/2014/main" id="{48BCB402-0CCB-4BCC-A5A6-7000A3E168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66744" y="-184035"/>
            <a:ext cx="1440000" cy="1440000"/>
          </a:xfrm>
          <a:prstGeom prst="rect">
            <a:avLst/>
          </a:prstGeom>
        </p:spPr>
      </p:pic>
      <p:sp>
        <p:nvSpPr>
          <p:cNvPr id="18" name="Szövegdoboz 17">
            <a:extLst>
              <a:ext uri="{FF2B5EF4-FFF2-40B4-BE49-F238E27FC236}">
                <a16:creationId xmlns:a16="http://schemas.microsoft.com/office/drawing/2014/main" id="{9AB3E5B4-461E-4284-B461-6CD3D3A316F4}"/>
              </a:ext>
            </a:extLst>
          </p:cNvPr>
          <p:cNvSpPr txBox="1"/>
          <p:nvPr/>
        </p:nvSpPr>
        <p:spPr>
          <a:xfrm>
            <a:off x="441960" y="3686134"/>
            <a:ext cx="597408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1F3C0C"/>
                </a:solidFill>
              </a:rPr>
              <a:t>Témák:</a:t>
            </a:r>
          </a:p>
          <a:p>
            <a:r>
              <a:rPr lang="hu-HU" sz="1100" dirty="0">
                <a:solidFill>
                  <a:srgbClr val="1F3C0C"/>
                </a:solidFill>
              </a:rPr>
              <a:t> </a:t>
            </a:r>
            <a:endParaRPr lang="hu-HU" dirty="0">
              <a:solidFill>
                <a:srgbClr val="1F3C0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F3C0C"/>
                </a:solidFill>
              </a:rPr>
              <a:t>Mit-hol találok a gépemen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F3C0C"/>
                </a:solidFill>
              </a:rPr>
              <a:t>Internet használata és amire figyelni kell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F3C0C"/>
                </a:solidFill>
              </a:rPr>
              <a:t>Kedvenc internetes oldalak mentése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F3C0C"/>
                </a:solidFill>
              </a:rPr>
              <a:t>Email használata, küldés-fogadás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1F3C0C"/>
                </a:solidFill>
              </a:rPr>
              <a:t>Megtévesztő email-ek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DBAFCAA8-1328-4EB1-9718-C389CCB4F0AA}"/>
              </a:ext>
            </a:extLst>
          </p:cNvPr>
          <p:cNvSpPr txBox="1"/>
          <p:nvPr/>
        </p:nvSpPr>
        <p:spPr>
          <a:xfrm>
            <a:off x="-198108" y="7466705"/>
            <a:ext cx="597408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1F3C0C"/>
                </a:solidFill>
              </a:rPr>
              <a:t>    Helyszín és időpont:</a:t>
            </a:r>
          </a:p>
          <a:p>
            <a:pPr algn="ctr"/>
            <a:endParaRPr lang="hu-HU" sz="1100" dirty="0">
              <a:solidFill>
                <a:srgbClr val="1F3C0C"/>
              </a:solidFill>
            </a:endParaRPr>
          </a:p>
          <a:p>
            <a:pPr algn="ctr"/>
            <a:r>
              <a:rPr lang="hu-HU" sz="2000" dirty="0">
                <a:solidFill>
                  <a:srgbClr val="1F3C0C"/>
                </a:solidFill>
              </a:rPr>
              <a:t>Érd, Parkvárosi Közösség Ház, Kisterem </a:t>
            </a:r>
          </a:p>
          <a:p>
            <a:pPr algn="ctr"/>
            <a:r>
              <a:rPr lang="hu-HU" sz="2000" dirty="0">
                <a:solidFill>
                  <a:srgbClr val="1F3C0C"/>
                </a:solidFill>
              </a:rPr>
              <a:t>2022 Júniusban, minden csütörtökön</a:t>
            </a:r>
          </a:p>
          <a:p>
            <a:pPr algn="ctr"/>
            <a:r>
              <a:rPr lang="hu-HU" sz="2000" dirty="0">
                <a:solidFill>
                  <a:srgbClr val="1F3C0C"/>
                </a:solidFill>
              </a:rPr>
              <a:t>16:00-18:00-ig</a:t>
            </a:r>
          </a:p>
          <a:p>
            <a:endParaRPr lang="hu-HU" sz="1400" dirty="0">
              <a:solidFill>
                <a:srgbClr val="1F3C0C"/>
              </a:solidFill>
            </a:endParaRPr>
          </a:p>
          <a:p>
            <a:r>
              <a:rPr lang="hu-HU" sz="2000" b="1" dirty="0">
                <a:solidFill>
                  <a:srgbClr val="1F3C0C"/>
                </a:solidFill>
              </a:rPr>
              <a:t>    Jelentkezés:  www.idosekaneten.hu</a:t>
            </a:r>
            <a:br>
              <a:rPr lang="hu-HU" sz="2000" b="1" dirty="0">
                <a:solidFill>
                  <a:srgbClr val="1F3C0C"/>
                </a:solidFill>
              </a:rPr>
            </a:br>
            <a:r>
              <a:rPr lang="hu-HU" sz="2000" b="1" dirty="0">
                <a:solidFill>
                  <a:srgbClr val="1F3C0C"/>
                </a:solidFill>
              </a:rPr>
              <a:t>				  vagy: 06-70-515-2093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012287B8-67B5-4048-9C03-C16B669B88C1}"/>
              </a:ext>
            </a:extLst>
          </p:cNvPr>
          <p:cNvSpPr txBox="1"/>
          <p:nvPr/>
        </p:nvSpPr>
        <p:spPr>
          <a:xfrm>
            <a:off x="262271" y="6036944"/>
            <a:ext cx="553721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1F3C0C"/>
                </a:solidFill>
              </a:rPr>
              <a:t>Kinek ajánljuk?</a:t>
            </a:r>
          </a:p>
          <a:p>
            <a:endParaRPr lang="hu-HU" sz="1200" dirty="0">
              <a:solidFill>
                <a:srgbClr val="1F3C0C"/>
              </a:solidFill>
            </a:endParaRPr>
          </a:p>
          <a:p>
            <a:r>
              <a:rPr lang="hu-HU" sz="2000" dirty="0">
                <a:solidFill>
                  <a:srgbClr val="1F3C0C"/>
                </a:solidFill>
              </a:rPr>
              <a:t>Idősebbeknek, nyugdíjasoknak, akik szeretnék magabiztosabban használni a gépüket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1F3C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41772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95</Words>
  <Application>Microsoft Office PowerPoint</Application>
  <PresentationFormat>A4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Dimenzió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racztamas@sulid.hu</dc:creator>
  <cp:lastModifiedBy>racztamas@sulid.hu</cp:lastModifiedBy>
  <cp:revision>13</cp:revision>
  <cp:lastPrinted>2022-05-02T18:52:05Z</cp:lastPrinted>
  <dcterms:created xsi:type="dcterms:W3CDTF">2022-05-02T17:37:14Z</dcterms:created>
  <dcterms:modified xsi:type="dcterms:W3CDTF">2022-05-03T07:46:54Z</dcterms:modified>
</cp:coreProperties>
</file>